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0A09C-D329-43E8-A2C5-2A63618FB059}" type="datetimeFigureOut">
              <a:rPr lang="sl-SI" smtClean="0"/>
              <a:pPr/>
              <a:t>27.11.2014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0E901-FDB9-4B75-8999-F320253963C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5A12-3F70-4347-970E-CF78D5B56F5F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8E38-1762-4FF7-8E30-A3D3B7299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69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663523" y="5805264"/>
            <a:ext cx="457200" cy="10527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8434923" y="5805264"/>
            <a:ext cx="228600" cy="1052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914401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016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8605" y="5805264"/>
            <a:ext cx="9144000" cy="1052736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8682231" y="5805264"/>
            <a:ext cx="0" cy="105273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-1" y="5805264"/>
            <a:ext cx="1016469" cy="1052736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04360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-1" y="5805264"/>
            <a:ext cx="13716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1977" y="1600201"/>
            <a:ext cx="6248400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1976" y="4344916"/>
            <a:ext cx="5638800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2" descr="C:\Users\gregor.HSL\Downloads\pptx\molan-marija-prozorno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1" y="5862055"/>
            <a:ext cx="936104" cy="9391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62978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978" y="736219"/>
            <a:ext cx="457200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525249" y="934836"/>
            <a:ext cx="336023" cy="220630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1584" y="685800"/>
            <a:ext cx="1340994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9272" y="685800"/>
            <a:ext cx="588798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0472" y="6510541"/>
            <a:ext cx="432048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86800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8458200" y="5638800"/>
            <a:ext cx="2286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912352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8682231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9123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9123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686800" y="0"/>
            <a:ext cx="4572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8458200" y="0"/>
            <a:ext cx="228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914401" y="0"/>
            <a:ext cx="4572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1" y="0"/>
            <a:ext cx="9144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8682231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9123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914401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72" y="1600201"/>
            <a:ext cx="62140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9273" y="4259997"/>
            <a:ext cx="5449886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" y="5877272"/>
            <a:ext cx="773402" cy="775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388" y="1600200"/>
            <a:ext cx="361188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2520" y="1600200"/>
            <a:ext cx="361188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5388" y="2514707"/>
            <a:ext cx="3611880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9293" y="1499616"/>
            <a:ext cx="3615107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9293" y="2514600"/>
            <a:ext cx="3615107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9802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229600" y="0"/>
            <a:ext cx="692146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8921746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6466" y="0"/>
            <a:ext cx="31115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466465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805890" y="381000"/>
            <a:ext cx="2470710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82600"/>
            <a:ext cx="4648200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657600" y="0"/>
            <a:ext cx="5264146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890" y="381000"/>
            <a:ext cx="2470710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3886200" y="482600"/>
            <a:ext cx="4648200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5890" y="1828800"/>
            <a:ext cx="247071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8912221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0"/>
            <a:ext cx="5966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528" y="736219"/>
            <a:ext cx="596650" cy="557649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323528" y="736219"/>
            <a:ext cx="5966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323528" y="1293868"/>
            <a:ext cx="5966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32352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389" y="1600200"/>
            <a:ext cx="7339012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5976" y="64928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5783263" y="3055938"/>
            <a:ext cx="647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sl-SI" dirty="0" smtClean="0"/>
              <a:t>Obrtna zbornica - Zaposleni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472" y="6510541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2" descr="C:\Users\gregor.HSL\Downloads\pptx\molan-marija-prozorno-2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5" y="762194"/>
            <a:ext cx="504056" cy="5056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6248400" cy="2680127"/>
          </a:xfrm>
        </p:spPr>
        <p:txBody>
          <a:bodyPr/>
          <a:lstStyle/>
          <a:p>
            <a:r>
              <a:rPr lang="sl-SI" dirty="0" smtClean="0"/>
              <a:t>Ohranjanje dobrega počutja na delovnem mestu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5638800" cy="1116085"/>
          </a:xfrm>
        </p:spPr>
        <p:txBody>
          <a:bodyPr/>
          <a:lstStyle/>
          <a:p>
            <a:r>
              <a:rPr lang="sl-SI" dirty="0" smtClean="0"/>
              <a:t>doc. dr. Marija Molan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905000" y="4800600"/>
          <a:ext cx="6075045" cy="548640"/>
        </p:xfrm>
        <a:graphic>
          <a:graphicData uri="http://schemas.openxmlformats.org/drawingml/2006/table">
            <a:tbl>
              <a:tblPr/>
              <a:tblGrid>
                <a:gridCol w="6075045"/>
              </a:tblGrid>
              <a:tr h="266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»Projekt Zdravo delovno okolje v malem gospodarstvu je na podlagi Javnega razpisa za sofinanciranje projektov za promocijo zdravja na delovnem mestu v letu 2013 in 2014 finančno podprl Zavod za zdravstveno zavarovanje Slovenije«. </a:t>
                      </a:r>
                      <a:endParaRPr lang="sl-SI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713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5400" dirty="0" smtClean="0"/>
              <a:t>Oglišče delovnega okolja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1828800"/>
            <a:ext cx="7339012" cy="4572000"/>
          </a:xfrm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sl-SI" sz="4400" dirty="0"/>
              <a:t>Delo</a:t>
            </a:r>
          </a:p>
          <a:p>
            <a:pPr marL="1436688" lvl="1" indent="-354013"/>
            <a:r>
              <a:rPr lang="sl-SI" sz="4000" dirty="0" smtClean="0"/>
              <a:t>Vsebina, Zanimivost, Obseg, Intenziteta</a:t>
            </a:r>
            <a:endParaRPr lang="sl-SI" sz="4000" dirty="0"/>
          </a:p>
          <a:p>
            <a:r>
              <a:rPr lang="sl-SI" sz="4400" dirty="0"/>
              <a:t>Odnosi</a:t>
            </a:r>
          </a:p>
          <a:p>
            <a:pPr marL="1436688" lvl="1" indent="-354013"/>
            <a:r>
              <a:rPr lang="sl-SI" sz="4000" dirty="0" smtClean="0"/>
              <a:t>Iskrenost, Tekmovalnost, Podpora</a:t>
            </a:r>
            <a:endParaRPr lang="sl-SI" sz="4000" dirty="0"/>
          </a:p>
          <a:p>
            <a:r>
              <a:rPr lang="sl-SI" sz="4400" dirty="0"/>
              <a:t>Negativni pojavi</a:t>
            </a:r>
          </a:p>
          <a:p>
            <a:pPr marL="1436688" lvl="1" indent="-354013"/>
            <a:r>
              <a:rPr lang="sl-SI" sz="4000" dirty="0"/>
              <a:t>V hierarhiji na isti ravni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888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893763"/>
            <a:ext cx="7339012" cy="1239837"/>
          </a:xfrm>
        </p:spPr>
        <p:txBody>
          <a:bodyPr>
            <a:noAutofit/>
          </a:bodyPr>
          <a:lstStyle/>
          <a:p>
            <a:r>
              <a:rPr lang="sl-SI" sz="6600" dirty="0" smtClean="0"/>
              <a:t>Oglišče socialne varnosti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2057400"/>
            <a:ext cx="7339012" cy="4572000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5400" dirty="0"/>
              <a:t>Bivanje in preživetje</a:t>
            </a:r>
          </a:p>
          <a:p>
            <a:r>
              <a:rPr lang="sl-SI" sz="5400" dirty="0"/>
              <a:t>Socialno ekonomske osnove</a:t>
            </a:r>
          </a:p>
          <a:p>
            <a:r>
              <a:rPr lang="sl-SI" sz="5400" dirty="0"/>
              <a:t>Možnosti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802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Oglišče družine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6600" dirty="0"/>
              <a:t>Odnosi</a:t>
            </a:r>
          </a:p>
          <a:p>
            <a:r>
              <a:rPr lang="sl-SI" sz="6600" dirty="0"/>
              <a:t>Vplivi</a:t>
            </a:r>
          </a:p>
          <a:p>
            <a:r>
              <a:rPr lang="sl-SI" sz="6600" dirty="0"/>
              <a:t>Konflikti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2420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665163"/>
            <a:ext cx="7339012" cy="1239837"/>
          </a:xfrm>
        </p:spPr>
        <p:txBody>
          <a:bodyPr>
            <a:noAutofit/>
          </a:bodyPr>
          <a:lstStyle/>
          <a:p>
            <a:r>
              <a:rPr lang="sl-SI" sz="6600" dirty="0" smtClean="0"/>
              <a:t>Pričakovanja in možnosti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2133600"/>
            <a:ext cx="7339012" cy="4572000"/>
          </a:xfrm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sl-SI" sz="4800" dirty="0"/>
              <a:t>Stalnost dela</a:t>
            </a:r>
          </a:p>
          <a:p>
            <a:r>
              <a:rPr lang="sl-SI" sz="4800" dirty="0"/>
              <a:t>Novo delo</a:t>
            </a:r>
          </a:p>
          <a:p>
            <a:r>
              <a:rPr lang="sl-SI" sz="4800" dirty="0"/>
              <a:t>Drugo delo</a:t>
            </a:r>
          </a:p>
          <a:p>
            <a:pPr marL="3233738" lvl="1" indent="-354013"/>
            <a:r>
              <a:rPr lang="sl-SI" sz="4400" dirty="0"/>
              <a:t>Drugje?</a:t>
            </a:r>
          </a:p>
          <a:p>
            <a:r>
              <a:rPr lang="sl-SI" sz="4800" dirty="0"/>
              <a:t>Iskanje alternativ</a:t>
            </a:r>
          </a:p>
          <a:p>
            <a:pPr marL="3233738" lvl="1" indent="-354013"/>
            <a:r>
              <a:rPr lang="sl-SI" sz="4400" dirty="0"/>
              <a:t>Kaj je najboljše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743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817563"/>
            <a:ext cx="7339012" cy="1239837"/>
          </a:xfrm>
        </p:spPr>
        <p:txBody>
          <a:bodyPr>
            <a:noAutofit/>
          </a:bodyPr>
          <a:lstStyle/>
          <a:p>
            <a:r>
              <a:rPr lang="sl-SI" sz="6600" dirty="0" smtClean="0"/>
              <a:t>Kakšne so želje in pričakovanja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pPr marL="0" indent="0">
              <a:buNone/>
            </a:pPr>
            <a:r>
              <a:rPr lang="sl-SI" sz="6000" dirty="0"/>
              <a:t>Razmislek za 5 minut</a:t>
            </a:r>
            <a:endParaRPr lang="en-US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11016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Uskladitev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6000" dirty="0"/>
              <a:t>Želja</a:t>
            </a:r>
          </a:p>
          <a:p>
            <a:r>
              <a:rPr lang="sl-SI" sz="6000" dirty="0"/>
              <a:t>Realnosti</a:t>
            </a:r>
          </a:p>
          <a:p>
            <a:r>
              <a:rPr lang="sl-SI" sz="6000" dirty="0"/>
              <a:t>Pričakovanj</a:t>
            </a:r>
            <a:endParaRPr lang="en-US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8915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588963"/>
            <a:ext cx="7339012" cy="1239837"/>
          </a:xfrm>
        </p:spPr>
        <p:txBody>
          <a:bodyPr>
            <a:noAutofit/>
          </a:bodyPr>
          <a:lstStyle/>
          <a:p>
            <a:r>
              <a:rPr lang="sl-SI" sz="6000" dirty="0" smtClean="0"/>
              <a:t>Spremembe pri posamezniku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2133600"/>
            <a:ext cx="7339012" cy="4572000"/>
          </a:xfrm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sl-SI" sz="4400" dirty="0"/>
              <a:t>Kompetence</a:t>
            </a:r>
          </a:p>
          <a:p>
            <a:pPr marL="719138" lvl="1" indent="-360363"/>
            <a:r>
              <a:rPr lang="sl-SI" sz="4000" dirty="0" smtClean="0"/>
              <a:t>Ohranjanje, Nadgradnja, Nove</a:t>
            </a:r>
            <a:endParaRPr lang="sl-SI" sz="4000" dirty="0"/>
          </a:p>
          <a:p>
            <a:r>
              <a:rPr lang="sl-SI" sz="4400" dirty="0"/>
              <a:t>Fleksibilnost</a:t>
            </a:r>
          </a:p>
          <a:p>
            <a:pPr marL="719138" lvl="1" indent="-360363"/>
            <a:r>
              <a:rPr lang="sl-SI" sz="4000" dirty="0"/>
              <a:t>Prilagodljivost na vseh treh ravneh inteligence</a:t>
            </a:r>
          </a:p>
          <a:p>
            <a:r>
              <a:rPr lang="sl-SI" sz="4400" dirty="0"/>
              <a:t>Modrost</a:t>
            </a:r>
          </a:p>
          <a:p>
            <a:pPr marL="719138" lvl="1" indent="-360363"/>
            <a:r>
              <a:rPr lang="sl-SI" sz="4000" dirty="0"/>
              <a:t>Izkušnje in preživetje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606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6000" dirty="0" smtClean="0"/>
              <a:t>Pridobivanje kondicije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2057400"/>
            <a:ext cx="7339012" cy="4572000"/>
          </a:xfrm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sl-SI" sz="4400" dirty="0"/>
              <a:t>Psihofizični napori</a:t>
            </a:r>
          </a:p>
          <a:p>
            <a:pPr marL="1077913" lvl="1" indent="-354013"/>
            <a:r>
              <a:rPr lang="sl-SI" sz="4000" dirty="0"/>
              <a:t>Kondicija prilagojena </a:t>
            </a:r>
            <a:r>
              <a:rPr lang="sl-SI" sz="4000" dirty="0" smtClean="0"/>
              <a:t>starosti</a:t>
            </a:r>
            <a:endParaRPr lang="sl-SI" sz="4000" dirty="0"/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sl-SI" sz="4400" dirty="0"/>
              <a:t>Fiziološko ravnotežje in </a:t>
            </a:r>
            <a:r>
              <a:rPr lang="sl-SI" sz="4400" dirty="0" smtClean="0"/>
              <a:t>očiščenje</a:t>
            </a:r>
            <a:endParaRPr lang="sl-SI" sz="4400" dirty="0"/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sl-SI" sz="4400" dirty="0"/>
              <a:t>Imunska odpornost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3582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665163"/>
            <a:ext cx="7339012" cy="1239837"/>
          </a:xfrm>
        </p:spPr>
        <p:txBody>
          <a:bodyPr>
            <a:noAutofit/>
          </a:bodyPr>
          <a:lstStyle/>
          <a:p>
            <a:r>
              <a:rPr lang="sl-SI" sz="6000" dirty="0" smtClean="0"/>
              <a:t>Takojšnje ustrezno odreagiranje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2209800"/>
            <a:ext cx="7339012" cy="4572000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4800" dirty="0"/>
              <a:t>Dihalne vaje</a:t>
            </a:r>
          </a:p>
          <a:p>
            <a:r>
              <a:rPr lang="sl-SI" sz="4800" dirty="0"/>
              <a:t>Točka koncentracije</a:t>
            </a:r>
          </a:p>
          <a:p>
            <a:r>
              <a:rPr lang="sl-SI" sz="4800" dirty="0"/>
              <a:t>Uporaba sproščanj</a:t>
            </a:r>
          </a:p>
          <a:p>
            <a:pPr marL="892175" lvl="1" indent="-354013"/>
            <a:r>
              <a:rPr lang="sl-SI" sz="4400" dirty="0"/>
              <a:t>Avtogenega treninga</a:t>
            </a:r>
          </a:p>
          <a:p>
            <a:pPr marL="892175" lvl="1" indent="-354013"/>
            <a:r>
              <a:rPr lang="sl-SI" sz="4400" dirty="0"/>
              <a:t>Meditacije</a:t>
            </a:r>
          </a:p>
          <a:p>
            <a:pPr marL="892175" lvl="1" indent="-354013"/>
            <a:r>
              <a:rPr lang="sl-SI" sz="4400" dirty="0"/>
              <a:t>Jogijskih vaj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4453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Moja vizija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1828800"/>
            <a:ext cx="7339012" cy="4572000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4800" dirty="0"/>
              <a:t>Kaj bom čez 5 let</a:t>
            </a:r>
          </a:p>
          <a:p>
            <a:pPr marL="1077913" lvl="1" indent="-354013"/>
            <a:r>
              <a:rPr lang="sl-SI" sz="4400" dirty="0"/>
              <a:t>Cilj ali nujno zlo</a:t>
            </a:r>
          </a:p>
          <a:p>
            <a:r>
              <a:rPr lang="sl-SI" sz="4800" dirty="0"/>
              <a:t>Ali znam oceniti (razmislek)</a:t>
            </a:r>
          </a:p>
          <a:p>
            <a:pPr marL="1077913" lvl="1" indent="-354013"/>
            <a:r>
              <a:rPr lang="sl-SI" sz="4400" dirty="0"/>
              <a:t>Kaj lahko spremenim</a:t>
            </a:r>
          </a:p>
          <a:p>
            <a:pPr marL="1077913" lvl="1" indent="-354013"/>
            <a:r>
              <a:rPr lang="sl-SI" sz="4400" dirty="0"/>
              <a:t>S čim konkuriram</a:t>
            </a:r>
          </a:p>
          <a:p>
            <a:pPr marL="1077913" lvl="1" indent="-354013"/>
            <a:r>
              <a:rPr lang="sl-SI" sz="4400" dirty="0"/>
              <a:t>S čim se oviram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5738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152400"/>
            <a:ext cx="7339012" cy="1239837"/>
          </a:xfrm>
        </p:spPr>
        <p:txBody>
          <a:bodyPr>
            <a:normAutofit/>
          </a:bodyPr>
          <a:lstStyle/>
          <a:p>
            <a:r>
              <a:rPr lang="sl-SI" sz="6600" dirty="0" smtClean="0"/>
              <a:t>Interes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339012" cy="4572000"/>
          </a:xfrm>
        </p:spPr>
        <p:txBody>
          <a:bodyPr anchor="ctr" anchorCtr="1">
            <a:normAutofit/>
          </a:bodyPr>
          <a:lstStyle/>
          <a:p>
            <a:r>
              <a:rPr lang="sl-SI" sz="5400" dirty="0" smtClean="0"/>
              <a:t>Mene kot posameznika</a:t>
            </a:r>
          </a:p>
          <a:p>
            <a:r>
              <a:rPr lang="sl-SI" sz="5400" dirty="0" smtClean="0"/>
              <a:t>Delodajalca</a:t>
            </a:r>
          </a:p>
          <a:p>
            <a:r>
              <a:rPr lang="sl-SI" sz="5400" dirty="0" smtClean="0"/>
              <a:t>Države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9365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Kaj sem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6000" dirty="0"/>
              <a:t>Zmagovalec</a:t>
            </a:r>
          </a:p>
          <a:p>
            <a:r>
              <a:rPr lang="sl-SI" sz="6000" dirty="0"/>
              <a:t>Poraženec</a:t>
            </a:r>
          </a:p>
          <a:p>
            <a:r>
              <a:rPr lang="sl-SI" sz="6000" dirty="0"/>
              <a:t>Preživelec</a:t>
            </a:r>
            <a:endParaRPr lang="en-US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14535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588963"/>
            <a:ext cx="7339012" cy="1239837"/>
          </a:xfrm>
        </p:spPr>
        <p:txBody>
          <a:bodyPr>
            <a:noAutofit/>
          </a:bodyPr>
          <a:lstStyle/>
          <a:p>
            <a:r>
              <a:rPr lang="sl-SI" sz="6000" dirty="0" smtClean="0"/>
              <a:t>Nova pot:</a:t>
            </a:r>
            <a:br>
              <a:rPr lang="sl-SI" sz="6000" dirty="0" smtClean="0"/>
            </a:br>
            <a:r>
              <a:rPr lang="sl-SI" sz="6000" dirty="0"/>
              <a:t>	</a:t>
            </a:r>
            <a:r>
              <a:rPr lang="sl-SI" sz="6000" dirty="0" smtClean="0"/>
              <a:t>Ali jo vidim?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2057400"/>
            <a:ext cx="7339012" cy="4572000"/>
          </a:xfrm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sl-SI" sz="4800" dirty="0"/>
              <a:t>Kje</a:t>
            </a:r>
          </a:p>
          <a:p>
            <a:pPr marL="533400" lvl="1" indent="-354013"/>
            <a:r>
              <a:rPr lang="sl-SI" sz="4400" dirty="0"/>
              <a:t>Tu, tam in drugam</a:t>
            </a:r>
          </a:p>
          <a:p>
            <a:r>
              <a:rPr lang="sl-SI" sz="4800" dirty="0"/>
              <a:t>Kdaj</a:t>
            </a:r>
          </a:p>
          <a:p>
            <a:pPr marL="533400" lvl="1" indent="-354013"/>
            <a:r>
              <a:rPr lang="sl-SI" sz="4000" dirty="0" smtClean="0"/>
              <a:t>Takoj, </a:t>
            </a:r>
            <a:r>
              <a:rPr lang="sl-SI" sz="4000" dirty="0"/>
              <a:t>se ne </a:t>
            </a:r>
            <a:r>
              <a:rPr lang="sl-SI" sz="4000" dirty="0" smtClean="0"/>
              <a:t>mudi, </a:t>
            </a:r>
            <a:r>
              <a:rPr lang="sl-SI" sz="4000" dirty="0"/>
              <a:t>ko bo treba</a:t>
            </a:r>
          </a:p>
          <a:p>
            <a:r>
              <a:rPr lang="sl-SI" sz="4800" dirty="0"/>
              <a:t>Kdo</a:t>
            </a:r>
          </a:p>
          <a:p>
            <a:pPr marL="533400" lvl="1" indent="-354013"/>
            <a:r>
              <a:rPr lang="sl-SI" sz="4400" dirty="0"/>
              <a:t>Moja odločitev ali nujno zlo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2925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6248400" cy="2680127"/>
          </a:xfrm>
        </p:spPr>
        <p:txBody>
          <a:bodyPr/>
          <a:lstStyle/>
          <a:p>
            <a:r>
              <a:rPr lang="sl-SI" dirty="0" smtClean="0"/>
              <a:t>Ohranjanje dobrega počutja na delovnem mestu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505200"/>
            <a:ext cx="5638800" cy="1116085"/>
          </a:xfrm>
        </p:spPr>
        <p:txBody>
          <a:bodyPr/>
          <a:lstStyle/>
          <a:p>
            <a:r>
              <a:rPr lang="sl-SI" dirty="0" smtClean="0"/>
              <a:t>doc. dr. Marija Molan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821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Kaj nas zanima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6000" dirty="0"/>
              <a:t>Zdravje</a:t>
            </a:r>
          </a:p>
          <a:p>
            <a:r>
              <a:rPr lang="sl-SI" sz="6000" dirty="0"/>
              <a:t>Počutje</a:t>
            </a:r>
          </a:p>
          <a:p>
            <a:r>
              <a:rPr lang="sl-SI" sz="6000" dirty="0"/>
              <a:t>Bolezen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2187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152400"/>
            <a:ext cx="7339012" cy="1239837"/>
          </a:xfrm>
        </p:spPr>
        <p:txBody>
          <a:bodyPr>
            <a:noAutofit/>
          </a:bodyPr>
          <a:lstStyle/>
          <a:p>
            <a:r>
              <a:rPr lang="sl-SI" sz="6000" dirty="0" smtClean="0"/>
              <a:t>Znaki slabega počutja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1752600"/>
            <a:ext cx="7339012" cy="4572000"/>
          </a:xfrm>
        </p:spPr>
        <p:txBody>
          <a:bodyPr vert="horz" lIns="91440" tIns="45720" rIns="91440" bIns="45720" rtlCol="0" anchor="ctr" anchorCtr="1">
            <a:noAutofit/>
          </a:bodyPr>
          <a:lstStyle/>
          <a:p>
            <a:pPr>
              <a:tabLst>
                <a:tab pos="3592513" algn="r"/>
              </a:tabLst>
            </a:pPr>
            <a:r>
              <a:rPr lang="sl-SI" sz="3600" dirty="0"/>
              <a:t>Vedenjski</a:t>
            </a:r>
            <a:r>
              <a:rPr lang="sl-SI" sz="3600" dirty="0" smtClean="0"/>
              <a:t>:</a:t>
            </a:r>
          </a:p>
          <a:p>
            <a:pPr marL="1252538" lvl="1" indent="-354013"/>
            <a:r>
              <a:rPr lang="sl-SI" sz="3200" dirty="0" smtClean="0"/>
              <a:t>Umik, Konflikti, Napake, Odlašanje </a:t>
            </a:r>
            <a:r>
              <a:rPr lang="sl-SI" sz="3200" dirty="0"/>
              <a:t>z delom</a:t>
            </a:r>
          </a:p>
          <a:p>
            <a:r>
              <a:rPr lang="sl-SI" sz="3600" dirty="0" smtClean="0"/>
              <a:t>Telesni:</a:t>
            </a:r>
            <a:endParaRPr lang="sl-SI" sz="3600" dirty="0"/>
          </a:p>
          <a:p>
            <a:pPr marL="1252538" lvl="1" indent="-354013"/>
            <a:r>
              <a:rPr lang="sl-SI" sz="3200" dirty="0"/>
              <a:t>Vse bolezni vezane na dolgotrajno hormonsko neravnotežje</a:t>
            </a:r>
          </a:p>
          <a:p>
            <a:pPr marL="1252538" lvl="1" indent="-354013"/>
            <a:r>
              <a:rPr lang="sl-SI" sz="3200" dirty="0"/>
              <a:t>Rušenje imunske obrambe</a:t>
            </a:r>
          </a:p>
          <a:p>
            <a:r>
              <a:rPr lang="sl-SI" sz="3600" dirty="0" smtClean="0"/>
              <a:t>Psihični:</a:t>
            </a:r>
            <a:endParaRPr lang="sl-SI" sz="3600" dirty="0"/>
          </a:p>
          <a:p>
            <a:pPr marL="1252538" lvl="1" indent="-354013"/>
            <a:r>
              <a:rPr lang="sl-SI" sz="3200" dirty="0" smtClean="0"/>
              <a:t>Utrujenost, Cinizem, Aroganca, Brezvolja, Nemoč</a:t>
            </a:r>
            <a:endParaRPr lang="sl-S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3828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Sprememba počutja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5400" dirty="0"/>
              <a:t>Opozorila</a:t>
            </a:r>
          </a:p>
          <a:p>
            <a:r>
              <a:rPr lang="sl-SI" sz="5400" dirty="0"/>
              <a:t>Alarm</a:t>
            </a:r>
          </a:p>
          <a:p>
            <a:r>
              <a:rPr lang="sl-SI" sz="5400" dirty="0"/>
              <a:t>Nepotrebna panika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09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762000"/>
            <a:ext cx="7339012" cy="1239837"/>
          </a:xfrm>
        </p:spPr>
        <p:txBody>
          <a:bodyPr>
            <a:noAutofit/>
          </a:bodyPr>
          <a:lstStyle/>
          <a:p>
            <a:r>
              <a:rPr lang="sl-SI" sz="6600" dirty="0" smtClean="0"/>
              <a:t>Situacije,</a:t>
            </a:r>
            <a:br>
              <a:rPr lang="sl-SI" sz="6600" dirty="0" smtClean="0"/>
            </a:br>
            <a:r>
              <a:rPr lang="sl-SI" sz="6600" dirty="0" smtClean="0"/>
              <a:t>ki nas prizadenejo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pPr marL="0" indent="0">
              <a:buNone/>
            </a:pPr>
            <a:r>
              <a:rPr lang="sl-SI" sz="4400" dirty="0"/>
              <a:t>10-15 minut za </a:t>
            </a:r>
            <a:r>
              <a:rPr lang="sl-SI" sz="4400" dirty="0" smtClean="0"/>
              <a:t>razmislek</a:t>
            </a:r>
          </a:p>
          <a:p>
            <a:pPr marL="0" indent="0">
              <a:buNone/>
            </a:pPr>
            <a:r>
              <a:rPr lang="sl-SI" sz="4400" dirty="0" smtClean="0"/>
              <a:t>Skica </a:t>
            </a:r>
            <a:r>
              <a:rPr lang="sl-SI" sz="4400" dirty="0"/>
              <a:t>o kateri bomo spregovoril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82682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609600"/>
            <a:ext cx="7339012" cy="1239837"/>
          </a:xfrm>
        </p:spPr>
        <p:txBody>
          <a:bodyPr>
            <a:noAutofit/>
          </a:bodyPr>
          <a:lstStyle/>
          <a:p>
            <a:r>
              <a:rPr lang="sl-SI" sz="6000" dirty="0" smtClean="0"/>
              <a:t>Skupne značilnosti situacij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1905000"/>
            <a:ext cx="7339012" cy="4572000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4400" dirty="0"/>
              <a:t>Okolje</a:t>
            </a:r>
          </a:p>
          <a:p>
            <a:r>
              <a:rPr lang="sl-SI" sz="4400" dirty="0"/>
              <a:t>Organizacija</a:t>
            </a:r>
          </a:p>
          <a:p>
            <a:r>
              <a:rPr lang="sl-SI" sz="4400" dirty="0"/>
              <a:t>Postopek in tehnologija</a:t>
            </a:r>
          </a:p>
          <a:p>
            <a:r>
              <a:rPr lang="sl-SI" sz="4400" dirty="0"/>
              <a:t>Ljudje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8860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Identifikacija vzroka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sl-SI" sz="4800" dirty="0"/>
              <a:t>Nujna za intervencijo</a:t>
            </a:r>
          </a:p>
          <a:p>
            <a:r>
              <a:rPr lang="sl-SI" sz="4800" dirty="0"/>
              <a:t>Koreninske odprave</a:t>
            </a:r>
          </a:p>
          <a:p>
            <a:r>
              <a:rPr lang="sl-SI" sz="4800" dirty="0"/>
              <a:t>Podobni vzroki, ne le težava posameznika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0038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389" y="436563"/>
            <a:ext cx="7339012" cy="1239837"/>
          </a:xfrm>
        </p:spPr>
        <p:txBody>
          <a:bodyPr>
            <a:noAutofit/>
          </a:bodyPr>
          <a:lstStyle/>
          <a:p>
            <a:r>
              <a:rPr lang="sl-SI" sz="5400" dirty="0" smtClean="0"/>
              <a:t>Odpravljanje vzrokov slabega počutja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389" y="1981200"/>
            <a:ext cx="7339012" cy="4572000"/>
          </a:xfrm>
        </p:spPr>
        <p:txBody>
          <a:bodyPr vert="horz" lIns="91440" tIns="45720" rIns="91440" bIns="45720" rtlCol="0" anchor="ctr" anchorCtr="1">
            <a:normAutofit/>
          </a:bodyPr>
          <a:lstStyle/>
          <a:p>
            <a:pPr>
              <a:spcBef>
                <a:spcPts val="4200"/>
              </a:spcBef>
            </a:pPr>
            <a:r>
              <a:rPr lang="sl-SI" sz="5400" dirty="0"/>
              <a:t>Ravnotežje znotraj trikotnika življenje</a:t>
            </a:r>
          </a:p>
          <a:p>
            <a:pPr>
              <a:spcBef>
                <a:spcPts val="4200"/>
              </a:spcBef>
            </a:pPr>
            <a:r>
              <a:rPr lang="sl-SI" sz="5400" dirty="0"/>
              <a:t>Kratkoročni ukrepi</a:t>
            </a:r>
          </a:p>
          <a:p>
            <a:pPr>
              <a:spcBef>
                <a:spcPts val="4200"/>
              </a:spcBef>
            </a:pPr>
            <a:r>
              <a:rPr lang="sl-SI" sz="5400" dirty="0"/>
              <a:t>Dolgoročni ukrepi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21.11.2014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Obrtna zbornica - Zaposleni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3725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ja">
  <a:themeElements>
    <a:clrScheme name="Marija">
      <a:dk1>
        <a:sysClr val="windowText" lastClr="000000"/>
      </a:dk1>
      <a:lt1>
        <a:sysClr val="window" lastClr="FFFFFF"/>
      </a:lt1>
      <a:dk2>
        <a:srgbClr val="10108C"/>
      </a:dk2>
      <a:lt2>
        <a:srgbClr val="F2FE5C"/>
      </a:lt2>
      <a:accent1>
        <a:srgbClr val="00B0F0"/>
      </a:accent1>
      <a:accent2>
        <a:srgbClr val="FF3399"/>
      </a:accent2>
      <a:accent3>
        <a:srgbClr val="66FF33"/>
      </a:accent3>
      <a:accent4>
        <a:srgbClr val="66FFCC"/>
      </a:accent4>
      <a:accent5>
        <a:srgbClr val="FF66FF"/>
      </a:accent5>
      <a:accent6>
        <a:srgbClr val="FF584B"/>
      </a:accent6>
      <a:hlink>
        <a:srgbClr val="00CCFF"/>
      </a:hlink>
      <a:folHlink>
        <a:srgbClr val="FF330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452</Words>
  <Application>Microsoft Office PowerPoint</Application>
  <PresentationFormat>Diaprojekcija na zaslonu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Marija</vt:lpstr>
      <vt:lpstr>Ohranjanje dobrega počutja na delovnem mestu</vt:lpstr>
      <vt:lpstr>Interes</vt:lpstr>
      <vt:lpstr>Kaj nas zanima</vt:lpstr>
      <vt:lpstr>Znaki slabega počutja</vt:lpstr>
      <vt:lpstr>Sprememba počutja</vt:lpstr>
      <vt:lpstr>Situacije, ki nas prizadenejo</vt:lpstr>
      <vt:lpstr>Skupne značilnosti situacij</vt:lpstr>
      <vt:lpstr>Identifikacija vzroka</vt:lpstr>
      <vt:lpstr>Odpravljanje vzrokov slabega počutja</vt:lpstr>
      <vt:lpstr>Oglišče delovnega okolja</vt:lpstr>
      <vt:lpstr>Oglišče socialne varnosti</vt:lpstr>
      <vt:lpstr>Oglišče družine</vt:lpstr>
      <vt:lpstr>Pričakovanja in možnosti</vt:lpstr>
      <vt:lpstr>Kakšne so želje in pričakovanja</vt:lpstr>
      <vt:lpstr>Uskladitev</vt:lpstr>
      <vt:lpstr>Spremembe pri posamezniku</vt:lpstr>
      <vt:lpstr>Pridobivanje kondicije</vt:lpstr>
      <vt:lpstr>Takojšnje ustrezno odreagiranje</vt:lpstr>
      <vt:lpstr>Moja vizija</vt:lpstr>
      <vt:lpstr>Kaj sem</vt:lpstr>
      <vt:lpstr>Nova pot:  Ali jo vidim?</vt:lpstr>
      <vt:lpstr>Ohranjanje dobrega počutja na delovnem mestu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Ohranjanje dobrega počutja na delovnem mestu</dc:title>
  <dc:creator>Gregor Molan</dc:creator>
  <cp:lastModifiedBy>emah</cp:lastModifiedBy>
  <cp:revision>13</cp:revision>
  <dcterms:created xsi:type="dcterms:W3CDTF">2006-08-16T00:00:00Z</dcterms:created>
  <dcterms:modified xsi:type="dcterms:W3CDTF">2014-11-27T10:35:46Z</dcterms:modified>
</cp:coreProperties>
</file>